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60" r:id="rId4"/>
  </p:sldMasterIdLst>
  <p:notesMasterIdLst>
    <p:notesMasterId r:id="rId7"/>
  </p:notesMasterIdLst>
  <p:sldIdLst>
    <p:sldId id="260" r:id="rId5"/>
    <p:sldId id="259" r:id="rId6"/>
  </p:sldIdLst>
  <p:sldSz cx="6858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2447AF-CC21-4ACF-8391-E55F1EAA3CDE}" v="8" dt="2021-06-24T03:45:49.2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52" autoAdjust="0"/>
  </p:normalViewPr>
  <p:slideViewPr>
    <p:cSldViewPr snapToGrid="0" showGuides="1">
      <p:cViewPr varScale="1">
        <p:scale>
          <a:sx n="96" d="100"/>
          <a:sy n="96" d="100"/>
        </p:scale>
        <p:origin x="1526" y="72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TD 伊豆津 美和" userId="f355b297-e4cd-4b65-a18a-28edf915b0e3" providerId="ADAL" clId="{E153B390-9375-46D5-9F6C-C9E413544CFF}"/>
    <pc:docChg chg="undo custSel modSld">
      <pc:chgData name="CTD 伊豆津 美和" userId="f355b297-e4cd-4b65-a18a-28edf915b0e3" providerId="ADAL" clId="{E153B390-9375-46D5-9F6C-C9E413544CFF}" dt="2021-06-24T04:01:08.323" v="77" actId="20577"/>
      <pc:docMkLst>
        <pc:docMk/>
      </pc:docMkLst>
      <pc:sldChg chg="modSp mod">
        <pc:chgData name="CTD 伊豆津 美和" userId="f355b297-e4cd-4b65-a18a-28edf915b0e3" providerId="ADAL" clId="{E153B390-9375-46D5-9F6C-C9E413544CFF}" dt="2021-06-24T04:01:08.323" v="77" actId="20577"/>
        <pc:sldMkLst>
          <pc:docMk/>
          <pc:sldMk cId="2045585376" sldId="259"/>
        </pc:sldMkLst>
        <pc:spChg chg="mod">
          <ac:chgData name="CTD 伊豆津 美和" userId="f355b297-e4cd-4b65-a18a-28edf915b0e3" providerId="ADAL" clId="{E153B390-9375-46D5-9F6C-C9E413544CFF}" dt="2021-06-24T04:00:32.326" v="44" actId="1076"/>
          <ac:spMkLst>
            <pc:docMk/>
            <pc:sldMk cId="2045585376" sldId="259"/>
            <ac:spMk id="6" creationId="{730D4D0D-DED0-4112-90E5-B2B7E7DD1553}"/>
          </ac:spMkLst>
        </pc:spChg>
        <pc:spChg chg="mod">
          <ac:chgData name="CTD 伊豆津 美和" userId="f355b297-e4cd-4b65-a18a-28edf915b0e3" providerId="ADAL" clId="{E153B390-9375-46D5-9F6C-C9E413544CFF}" dt="2021-06-24T04:00:12.788" v="37" actId="1076"/>
          <ac:spMkLst>
            <pc:docMk/>
            <pc:sldMk cId="2045585376" sldId="259"/>
            <ac:spMk id="7" creationId="{FC889E95-67FE-43E1-83CD-6E1F4B2C3D5A}"/>
          </ac:spMkLst>
        </pc:spChg>
        <pc:spChg chg="mod">
          <ac:chgData name="CTD 伊豆津 美和" userId="f355b297-e4cd-4b65-a18a-28edf915b0e3" providerId="ADAL" clId="{E153B390-9375-46D5-9F6C-C9E413544CFF}" dt="2021-06-24T04:01:08.323" v="77" actId="20577"/>
          <ac:spMkLst>
            <pc:docMk/>
            <pc:sldMk cId="2045585376" sldId="259"/>
            <ac:spMk id="8" creationId="{74C992B5-CC6D-4904-900B-714DF72C4FD8}"/>
          </ac:spMkLst>
        </pc:spChg>
        <pc:spChg chg="mod">
          <ac:chgData name="CTD 伊豆津 美和" userId="f355b297-e4cd-4b65-a18a-28edf915b0e3" providerId="ADAL" clId="{E153B390-9375-46D5-9F6C-C9E413544CFF}" dt="2021-06-24T04:00:00.900" v="9" actId="14100"/>
          <ac:spMkLst>
            <pc:docMk/>
            <pc:sldMk cId="2045585376" sldId="259"/>
            <ac:spMk id="15" creationId="{54BC684C-DA1B-4BDE-A88E-2B189805DFC5}"/>
          </ac:spMkLst>
        </pc:spChg>
        <pc:grpChg chg="mod">
          <ac:chgData name="CTD 伊豆津 美和" userId="f355b297-e4cd-4b65-a18a-28edf915b0e3" providerId="ADAL" clId="{E153B390-9375-46D5-9F6C-C9E413544CFF}" dt="2021-06-24T03:59:51.119" v="4" actId="14100"/>
          <ac:grpSpMkLst>
            <pc:docMk/>
            <pc:sldMk cId="2045585376" sldId="259"/>
            <ac:grpSpMk id="16" creationId="{A362923D-2559-41EE-A6C5-C79346038606}"/>
          </ac:grpSpMkLst>
        </pc:grpChg>
      </pc:sldChg>
    </pc:docChg>
  </pc:docChgLst>
  <pc:docChgLst>
    <pc:chgData name="CTD 犬塚 澄" userId="8905a541-420f-432f-a321-4296bacac2e8" providerId="ADAL" clId="{F91F1A14-B350-4C73-B7B7-0689423669D0}"/>
    <pc:docChg chg="custSel modSld">
      <pc:chgData name="CTD 犬塚 澄" userId="8905a541-420f-432f-a321-4296bacac2e8" providerId="ADAL" clId="{F91F1A14-B350-4C73-B7B7-0689423669D0}" dt="2021-04-05T02:50:23.451" v="0" actId="478"/>
      <pc:docMkLst>
        <pc:docMk/>
      </pc:docMkLst>
      <pc:sldChg chg="delSp mod">
        <pc:chgData name="CTD 犬塚 澄" userId="8905a541-420f-432f-a321-4296bacac2e8" providerId="ADAL" clId="{F91F1A14-B350-4C73-B7B7-0689423669D0}" dt="2021-04-05T02:50:23.451" v="0" actId="478"/>
        <pc:sldMkLst>
          <pc:docMk/>
          <pc:sldMk cId="2045585376" sldId="259"/>
        </pc:sldMkLst>
        <pc:spChg chg="del">
          <ac:chgData name="CTD 犬塚 澄" userId="8905a541-420f-432f-a321-4296bacac2e8" providerId="ADAL" clId="{F91F1A14-B350-4C73-B7B7-0689423669D0}" dt="2021-04-05T02:50:23.451" v="0" actId="478"/>
          <ac:spMkLst>
            <pc:docMk/>
            <pc:sldMk cId="2045585376" sldId="259"/>
            <ac:spMk id="2" creationId="{AE19A03C-DFA2-4C33-8E3E-516CDF247649}"/>
          </ac:spMkLst>
        </pc:spChg>
      </pc:sldChg>
    </pc:docChg>
  </pc:docChgLst>
  <pc:docChgLst>
    <pc:chgData name="CTD 犬塚 澄" userId="8905a541-420f-432f-a321-4296bacac2e8" providerId="ADAL" clId="{B82447AF-CC21-4ACF-8391-E55F1EAA3CDE}"/>
    <pc:docChg chg="undo custSel modSld modMainMaster">
      <pc:chgData name="CTD 犬塚 澄" userId="8905a541-420f-432f-a321-4296bacac2e8" providerId="ADAL" clId="{B82447AF-CC21-4ACF-8391-E55F1EAA3CDE}" dt="2021-06-24T04:54:39.810" v="1013" actId="1035"/>
      <pc:docMkLst>
        <pc:docMk/>
      </pc:docMkLst>
      <pc:sldChg chg="addSp delSp modSp mod">
        <pc:chgData name="CTD 犬塚 澄" userId="8905a541-420f-432f-a321-4296bacac2e8" providerId="ADAL" clId="{B82447AF-CC21-4ACF-8391-E55F1EAA3CDE}" dt="2021-06-24T04:54:39.810" v="1013" actId="1035"/>
        <pc:sldMkLst>
          <pc:docMk/>
          <pc:sldMk cId="2045585376" sldId="259"/>
        </pc:sldMkLst>
        <pc:spChg chg="add del mod">
          <ac:chgData name="CTD 犬塚 澄" userId="8905a541-420f-432f-a321-4296bacac2e8" providerId="ADAL" clId="{B82447AF-CC21-4ACF-8391-E55F1EAA3CDE}" dt="2021-06-24T03:46:39.720" v="1009" actId="478"/>
          <ac:spMkLst>
            <pc:docMk/>
            <pc:sldMk cId="2045585376" sldId="259"/>
            <ac:spMk id="2" creationId="{6F8957AF-27AC-487B-85F2-935DF53E4324}"/>
          </ac:spMkLst>
        </pc:spChg>
        <pc:spChg chg="add del mod">
          <ac:chgData name="CTD 犬塚 澄" userId="8905a541-420f-432f-a321-4296bacac2e8" providerId="ADAL" clId="{B82447AF-CC21-4ACF-8391-E55F1EAA3CDE}" dt="2021-06-24T03:43:12.878" v="939" actId="478"/>
          <ac:spMkLst>
            <pc:docMk/>
            <pc:sldMk cId="2045585376" sldId="259"/>
            <ac:spMk id="4" creationId="{E3FFAC13-FCD8-454C-9FC9-CB522EFC7ABC}"/>
          </ac:spMkLst>
        </pc:spChg>
        <pc:spChg chg="add mod">
          <ac:chgData name="CTD 犬塚 澄" userId="8905a541-420f-432f-a321-4296bacac2e8" providerId="ADAL" clId="{B82447AF-CC21-4ACF-8391-E55F1EAA3CDE}" dt="2021-06-24T03:42:41.940" v="919" actId="692"/>
          <ac:spMkLst>
            <pc:docMk/>
            <pc:sldMk cId="2045585376" sldId="259"/>
            <ac:spMk id="5" creationId="{0E58885A-0025-41BB-B39F-64810183D5CF}"/>
          </ac:spMkLst>
        </pc:spChg>
        <pc:spChg chg="add mod">
          <ac:chgData name="CTD 犬塚 澄" userId="8905a541-420f-432f-a321-4296bacac2e8" providerId="ADAL" clId="{B82447AF-CC21-4ACF-8391-E55F1EAA3CDE}" dt="2021-06-24T04:54:39.810" v="1013" actId="1035"/>
          <ac:spMkLst>
            <pc:docMk/>
            <pc:sldMk cId="2045585376" sldId="259"/>
            <ac:spMk id="6" creationId="{730D4D0D-DED0-4112-90E5-B2B7E7DD1553}"/>
          </ac:spMkLst>
        </pc:spChg>
        <pc:spChg chg="add mod">
          <ac:chgData name="CTD 犬塚 澄" userId="8905a541-420f-432f-a321-4296bacac2e8" providerId="ADAL" clId="{B82447AF-CC21-4ACF-8391-E55F1EAA3CDE}" dt="2021-06-24T03:44:49.077" v="974" actId="20577"/>
          <ac:spMkLst>
            <pc:docMk/>
            <pc:sldMk cId="2045585376" sldId="259"/>
            <ac:spMk id="7" creationId="{FC889E95-67FE-43E1-83CD-6E1F4B2C3D5A}"/>
          </ac:spMkLst>
        </pc:spChg>
        <pc:spChg chg="add mod">
          <ac:chgData name="CTD 犬塚 澄" userId="8905a541-420f-432f-a321-4296bacac2e8" providerId="ADAL" clId="{B82447AF-CC21-4ACF-8391-E55F1EAA3CDE}" dt="2021-06-24T03:44:01.675" v="957" actId="20577"/>
          <ac:spMkLst>
            <pc:docMk/>
            <pc:sldMk cId="2045585376" sldId="259"/>
            <ac:spMk id="8" creationId="{74C992B5-CC6D-4904-900B-714DF72C4FD8}"/>
          </ac:spMkLst>
        </pc:spChg>
        <pc:spChg chg="mod">
          <ac:chgData name="CTD 犬塚 澄" userId="8905a541-420f-432f-a321-4296bacac2e8" providerId="ADAL" clId="{B82447AF-CC21-4ACF-8391-E55F1EAA3CDE}" dt="2021-06-24T03:30:06.970" v="298" actId="207"/>
          <ac:spMkLst>
            <pc:docMk/>
            <pc:sldMk cId="2045585376" sldId="259"/>
            <ac:spMk id="11" creationId="{FE63861F-AF3D-4743-9048-5C1B9158175B}"/>
          </ac:spMkLst>
        </pc:spChg>
        <pc:spChg chg="add mod">
          <ac:chgData name="CTD 犬塚 澄" userId="8905a541-420f-432f-a321-4296bacac2e8" providerId="ADAL" clId="{B82447AF-CC21-4ACF-8391-E55F1EAA3CDE}" dt="2021-06-24T03:41:50.645" v="899" actId="108"/>
          <ac:spMkLst>
            <pc:docMk/>
            <pc:sldMk cId="2045585376" sldId="259"/>
            <ac:spMk id="14" creationId="{EA5D3267-42BD-4D0A-B269-80AC72E104DD}"/>
          </ac:spMkLst>
        </pc:spChg>
        <pc:spChg chg="add mod">
          <ac:chgData name="CTD 犬塚 澄" userId="8905a541-420f-432f-a321-4296bacac2e8" providerId="ADAL" clId="{B82447AF-CC21-4ACF-8391-E55F1EAA3CDE}" dt="2021-06-24T03:43:10.785" v="938" actId="164"/>
          <ac:spMkLst>
            <pc:docMk/>
            <pc:sldMk cId="2045585376" sldId="259"/>
            <ac:spMk id="15" creationId="{54BC684C-DA1B-4BDE-A88E-2B189805DFC5}"/>
          </ac:spMkLst>
        </pc:spChg>
        <pc:grpChg chg="add mod">
          <ac:chgData name="CTD 犬塚 澄" userId="8905a541-420f-432f-a321-4296bacac2e8" providerId="ADAL" clId="{B82447AF-CC21-4ACF-8391-E55F1EAA3CDE}" dt="2021-06-24T03:43:10.785" v="938" actId="164"/>
          <ac:grpSpMkLst>
            <pc:docMk/>
            <pc:sldMk cId="2045585376" sldId="259"/>
            <ac:grpSpMk id="13" creationId="{03F189A0-DF56-45EB-A002-190266A87E86}"/>
          </ac:grpSpMkLst>
        </pc:grpChg>
        <pc:grpChg chg="add mod">
          <ac:chgData name="CTD 犬塚 澄" userId="8905a541-420f-432f-a321-4296bacac2e8" providerId="ADAL" clId="{B82447AF-CC21-4ACF-8391-E55F1EAA3CDE}" dt="2021-06-24T03:43:17.085" v="940" actId="1076"/>
          <ac:grpSpMkLst>
            <pc:docMk/>
            <pc:sldMk cId="2045585376" sldId="259"/>
            <ac:grpSpMk id="16" creationId="{A362923D-2559-41EE-A6C5-C79346038606}"/>
          </ac:grpSpMkLst>
        </pc:grpChg>
      </pc:sldChg>
      <pc:sldMasterChg chg="modSldLayout">
        <pc:chgData name="CTD 犬塚 澄" userId="8905a541-420f-432f-a321-4296bacac2e8" providerId="ADAL" clId="{B82447AF-CC21-4ACF-8391-E55F1EAA3CDE}" dt="2021-06-24T03:28:51.921" v="261" actId="207"/>
        <pc:sldMasterMkLst>
          <pc:docMk/>
          <pc:sldMasterMk cId="0" sldId="2147483660"/>
        </pc:sldMasterMkLst>
        <pc:sldLayoutChg chg="addSp delSp modSp mod">
          <pc:chgData name="CTD 犬塚 澄" userId="8905a541-420f-432f-a321-4296bacac2e8" providerId="ADAL" clId="{B82447AF-CC21-4ACF-8391-E55F1EAA3CDE}" dt="2021-06-24T03:28:51.921" v="261" actId="207"/>
          <pc:sldLayoutMkLst>
            <pc:docMk/>
            <pc:sldMasterMk cId="0" sldId="2147483660"/>
            <pc:sldLayoutMk cId="0" sldId="2147483658"/>
          </pc:sldLayoutMkLst>
          <pc:spChg chg="mod">
            <ac:chgData name="CTD 犬塚 澄" userId="8905a541-420f-432f-a321-4296bacac2e8" providerId="ADAL" clId="{B82447AF-CC21-4ACF-8391-E55F1EAA3CDE}" dt="2021-06-24T03:28:51.921" v="261" actId="207"/>
            <ac:spMkLst>
              <pc:docMk/>
              <pc:sldMasterMk cId="0" sldId="2147483660"/>
              <pc:sldLayoutMk cId="0" sldId="2147483658"/>
              <ac:spMk id="5" creationId="{191D0682-C266-418A-8586-BA8B1935D037}"/>
            </ac:spMkLst>
          </pc:spChg>
          <pc:spChg chg="mod">
            <ac:chgData name="CTD 犬塚 澄" userId="8905a541-420f-432f-a321-4296bacac2e8" providerId="ADAL" clId="{B82447AF-CC21-4ACF-8391-E55F1EAA3CDE}" dt="2021-06-24T03:27:03.598" v="256" actId="13926"/>
            <ac:spMkLst>
              <pc:docMk/>
              <pc:sldMasterMk cId="0" sldId="2147483660"/>
              <pc:sldLayoutMk cId="0" sldId="2147483658"/>
              <ac:spMk id="6" creationId="{85D0E512-63C2-4E51-847D-411F1DE58938}"/>
            </ac:spMkLst>
          </pc:spChg>
          <pc:spChg chg="mod">
            <ac:chgData name="CTD 犬塚 澄" userId="8905a541-420f-432f-a321-4296bacac2e8" providerId="ADAL" clId="{B82447AF-CC21-4ACF-8391-E55F1EAA3CDE}" dt="2021-06-24T03:28:48.349" v="260" actId="207"/>
            <ac:spMkLst>
              <pc:docMk/>
              <pc:sldMasterMk cId="0" sldId="2147483660"/>
              <pc:sldLayoutMk cId="0" sldId="2147483658"/>
              <ac:spMk id="11" creationId="{B3D8952B-2AE3-4BAE-9B28-0D0EB4DB7354}"/>
            </ac:spMkLst>
          </pc:spChg>
          <pc:spChg chg="mod">
            <ac:chgData name="CTD 犬塚 澄" userId="8905a541-420f-432f-a321-4296bacac2e8" providerId="ADAL" clId="{B82447AF-CC21-4ACF-8391-E55F1EAA3CDE}" dt="2021-06-24T03:16:50.959" v="6" actId="20577"/>
            <ac:spMkLst>
              <pc:docMk/>
              <pc:sldMasterMk cId="0" sldId="2147483660"/>
              <pc:sldLayoutMk cId="0" sldId="2147483658"/>
              <ac:spMk id="12" creationId="{A791FF60-55B3-497E-8A2C-E070AC05FE87}"/>
            </ac:spMkLst>
          </pc:spChg>
          <pc:spChg chg="mod">
            <ac:chgData name="CTD 犬塚 澄" userId="8905a541-420f-432f-a321-4296bacac2e8" providerId="ADAL" clId="{B82447AF-CC21-4ACF-8391-E55F1EAA3CDE}" dt="2021-06-24T03:21:12.383" v="87" actId="20577"/>
            <ac:spMkLst>
              <pc:docMk/>
              <pc:sldMasterMk cId="0" sldId="2147483660"/>
              <pc:sldLayoutMk cId="0" sldId="2147483658"/>
              <ac:spMk id="18" creationId="{9E4D64C7-1B98-4807-B39E-0C6B302500F9}"/>
            </ac:spMkLst>
          </pc:spChg>
          <pc:spChg chg="mod">
            <ac:chgData name="CTD 犬塚 澄" userId="8905a541-420f-432f-a321-4296bacac2e8" providerId="ADAL" clId="{B82447AF-CC21-4ACF-8391-E55F1EAA3CDE}" dt="2021-06-24T03:28:19.253" v="259" actId="13926"/>
            <ac:spMkLst>
              <pc:docMk/>
              <pc:sldMasterMk cId="0" sldId="2147483660"/>
              <pc:sldLayoutMk cId="0" sldId="2147483658"/>
              <ac:spMk id="20" creationId="{572B7A6A-28C1-486C-B1EA-4FE9D9D19411}"/>
            </ac:spMkLst>
          </pc:spChg>
          <pc:spChg chg="mod">
            <ac:chgData name="CTD 犬塚 澄" userId="8905a541-420f-432f-a321-4296bacac2e8" providerId="ADAL" clId="{B82447AF-CC21-4ACF-8391-E55F1EAA3CDE}" dt="2021-06-24T03:21:01.982" v="58" actId="20577"/>
            <ac:spMkLst>
              <pc:docMk/>
              <pc:sldMasterMk cId="0" sldId="2147483660"/>
              <pc:sldLayoutMk cId="0" sldId="2147483658"/>
              <ac:spMk id="22" creationId="{BFB53815-D419-46A4-BBE2-7113190AE115}"/>
            </ac:spMkLst>
          </pc:spChg>
          <pc:spChg chg="mod">
            <ac:chgData name="CTD 犬塚 澄" userId="8905a541-420f-432f-a321-4296bacac2e8" providerId="ADAL" clId="{B82447AF-CC21-4ACF-8391-E55F1EAA3CDE}" dt="2021-06-24T03:21:09.614" v="82" actId="20577"/>
            <ac:spMkLst>
              <pc:docMk/>
              <pc:sldMasterMk cId="0" sldId="2147483660"/>
              <pc:sldLayoutMk cId="0" sldId="2147483658"/>
              <ac:spMk id="23" creationId="{355F2BA0-07DD-4FE4-A456-5116DEC228B1}"/>
            </ac:spMkLst>
          </pc:spChg>
          <pc:spChg chg="mod">
            <ac:chgData name="CTD 犬塚 澄" userId="8905a541-420f-432f-a321-4296bacac2e8" providerId="ADAL" clId="{B82447AF-CC21-4ACF-8391-E55F1EAA3CDE}" dt="2021-06-24T03:25:59.694" v="255" actId="20577"/>
            <ac:spMkLst>
              <pc:docMk/>
              <pc:sldMasterMk cId="0" sldId="2147483660"/>
              <pc:sldLayoutMk cId="0" sldId="2147483658"/>
              <ac:spMk id="25" creationId="{61F74856-9189-4297-82E8-419DC6EBA6BC}"/>
            </ac:spMkLst>
          </pc:spChg>
          <pc:spChg chg="mod">
            <ac:chgData name="CTD 犬塚 澄" userId="8905a541-420f-432f-a321-4296bacac2e8" providerId="ADAL" clId="{B82447AF-CC21-4ACF-8391-E55F1EAA3CDE}" dt="2021-06-24T03:23:42.182" v="145" actId="20577"/>
            <ac:spMkLst>
              <pc:docMk/>
              <pc:sldMasterMk cId="0" sldId="2147483660"/>
              <pc:sldLayoutMk cId="0" sldId="2147483658"/>
              <ac:spMk id="26" creationId="{375E86E1-E33E-4948-B680-2BEE200DD58E}"/>
            </ac:spMkLst>
          </pc:spChg>
          <pc:spChg chg="add mod">
            <ac:chgData name="CTD 犬塚 澄" userId="8905a541-420f-432f-a321-4296bacac2e8" providerId="ADAL" clId="{B82447AF-CC21-4ACF-8391-E55F1EAA3CDE}" dt="2021-06-24T03:23:08.947" v="112" actId="164"/>
            <ac:spMkLst>
              <pc:docMk/>
              <pc:sldMasterMk cId="0" sldId="2147483660"/>
              <pc:sldLayoutMk cId="0" sldId="2147483658"/>
              <ac:spMk id="40" creationId="{B6EC46E1-B9D8-4D61-B42C-A74F12C1006C}"/>
            </ac:spMkLst>
          </pc:spChg>
          <pc:spChg chg="add mod">
            <ac:chgData name="CTD 犬塚 澄" userId="8905a541-420f-432f-a321-4296bacac2e8" providerId="ADAL" clId="{B82447AF-CC21-4ACF-8391-E55F1EAA3CDE}" dt="2021-06-24T03:25:29.038" v="226" actId="1036"/>
            <ac:spMkLst>
              <pc:docMk/>
              <pc:sldMasterMk cId="0" sldId="2147483660"/>
              <pc:sldLayoutMk cId="0" sldId="2147483658"/>
              <ac:spMk id="43" creationId="{878BFDB6-EF4D-4A8F-BDA4-EADBC5CE0622}"/>
            </ac:spMkLst>
          </pc:spChg>
          <pc:spChg chg="add mod">
            <ac:chgData name="CTD 犬塚 澄" userId="8905a541-420f-432f-a321-4296bacac2e8" providerId="ADAL" clId="{B82447AF-CC21-4ACF-8391-E55F1EAA3CDE}" dt="2021-06-24T03:25:37.700" v="248" actId="1037"/>
            <ac:spMkLst>
              <pc:docMk/>
              <pc:sldMasterMk cId="0" sldId="2147483660"/>
              <pc:sldLayoutMk cId="0" sldId="2147483658"/>
              <ac:spMk id="44" creationId="{FF71A02E-99D9-4523-877F-1F8C6A249158}"/>
            </ac:spMkLst>
          </pc:spChg>
          <pc:grpChg chg="add mod">
            <ac:chgData name="CTD 犬塚 澄" userId="8905a541-420f-432f-a321-4296bacac2e8" providerId="ADAL" clId="{B82447AF-CC21-4ACF-8391-E55F1EAA3CDE}" dt="2021-06-24T03:23:08.947" v="112" actId="164"/>
            <ac:grpSpMkLst>
              <pc:docMk/>
              <pc:sldMasterMk cId="0" sldId="2147483660"/>
              <pc:sldLayoutMk cId="0" sldId="2147483658"/>
              <ac:grpSpMk id="42" creationId="{62B8E76E-EDD1-4500-9397-D3F95E8FE31D}"/>
            </ac:grpSpMkLst>
          </pc:grpChg>
          <pc:grpChg chg="add mod">
            <ac:chgData name="CTD 犬塚 澄" userId="8905a541-420f-432f-a321-4296bacac2e8" providerId="ADAL" clId="{B82447AF-CC21-4ACF-8391-E55F1EAA3CDE}" dt="2021-06-24T03:25:19.871" v="203" actId="164"/>
            <ac:grpSpMkLst>
              <pc:docMk/>
              <pc:sldMasterMk cId="0" sldId="2147483660"/>
              <pc:sldLayoutMk cId="0" sldId="2147483658"/>
              <ac:grpSpMk id="45" creationId="{EBB7F8A1-1C1F-4260-9F38-35A5F453FEE6}"/>
            </ac:grpSpMkLst>
          </pc:grpChg>
          <pc:picChg chg="add del mod">
            <ac:chgData name="CTD 犬塚 澄" userId="8905a541-420f-432f-a321-4296bacac2e8" providerId="ADAL" clId="{B82447AF-CC21-4ACF-8391-E55F1EAA3CDE}" dt="2021-06-24T03:23:08.947" v="112" actId="164"/>
            <ac:picMkLst>
              <pc:docMk/>
              <pc:sldMasterMk cId="0" sldId="2147483660"/>
              <pc:sldLayoutMk cId="0" sldId="2147483658"/>
              <ac:picMk id="21" creationId="{26EEB35C-9D4E-4E48-A330-C912E7B344BF}"/>
            </ac:picMkLst>
          </pc:picChg>
          <pc:picChg chg="mod">
            <ac:chgData name="CTD 犬塚 澄" userId="8905a541-420f-432f-a321-4296bacac2e8" providerId="ADAL" clId="{B82447AF-CC21-4ACF-8391-E55F1EAA3CDE}" dt="2021-06-24T03:25:19.871" v="203" actId="164"/>
            <ac:picMkLst>
              <pc:docMk/>
              <pc:sldMasterMk cId="0" sldId="2147483660"/>
              <pc:sldLayoutMk cId="0" sldId="2147483658"/>
              <ac:picMk id="28" creationId="{947C273B-3B3A-4FD4-810A-813836AFC818}"/>
            </ac:picMkLst>
          </pc:picChg>
          <pc:picChg chg="add del">
            <ac:chgData name="CTD 犬塚 澄" userId="8905a541-420f-432f-a321-4296bacac2e8" providerId="ADAL" clId="{B82447AF-CC21-4ACF-8391-E55F1EAA3CDE}" dt="2021-06-24T03:21:47.695" v="91" actId="22"/>
            <ac:picMkLst>
              <pc:docMk/>
              <pc:sldMasterMk cId="0" sldId="2147483660"/>
              <pc:sldLayoutMk cId="0" sldId="2147483658"/>
              <ac:picMk id="35" creationId="{1DB2F634-DFCA-4C92-B77E-A259FF91BE85}"/>
            </ac:picMkLst>
          </pc:picChg>
          <pc:picChg chg="add del">
            <ac:chgData name="CTD 犬塚 澄" userId="8905a541-420f-432f-a321-4296bacac2e8" providerId="ADAL" clId="{B82447AF-CC21-4ACF-8391-E55F1EAA3CDE}" dt="2021-06-24T03:21:54.254" v="93" actId="22"/>
            <ac:picMkLst>
              <pc:docMk/>
              <pc:sldMasterMk cId="0" sldId="2147483660"/>
              <pc:sldLayoutMk cId="0" sldId="2147483658"/>
              <ac:picMk id="39" creationId="{DC44C975-A74F-4C38-ADCA-E56BA2D2ABA1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894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33775" y="2150850"/>
            <a:ext cx="639045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33777" y="1152475"/>
            <a:ext cx="299992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78" lvl="0" indent="-3174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54" lvl="1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32" lvl="2" indent="-304784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09" lvl="3" indent="-304784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86" lvl="4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062" lvl="5" indent="-304784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240" lvl="6" indent="-304784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418" lvl="7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594" lvl="8" indent="-304784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624302" y="1152475"/>
            <a:ext cx="299992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78" lvl="0" indent="-31748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54" lvl="1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32" lvl="2" indent="-304784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09" lvl="3" indent="-304784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86" lvl="4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062" lvl="5" indent="-304784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240" lvl="6" indent="-304784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418" lvl="7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594" lvl="8" indent="-304784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33775" y="555600"/>
            <a:ext cx="2106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33775" y="1389600"/>
            <a:ext cx="2106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78" lvl="0" indent="-304784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354" lvl="1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32" lvl="2" indent="-304784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09" lvl="3" indent="-304784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86" lvl="4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062" lvl="5" indent="-304784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240" lvl="6" indent="-304784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418" lvl="7" indent="-304784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594" lvl="8" indent="-304784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67688" y="450150"/>
            <a:ext cx="477585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125"/>
            <a:ext cx="3429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99125" y="1233175"/>
            <a:ext cx="30339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99125" y="2803075"/>
            <a:ext cx="30339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704625" y="724075"/>
            <a:ext cx="287775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178" lvl="0" indent="-34288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54" lvl="1" indent="-317484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32" lvl="2" indent="-317484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09" lvl="3" indent="-317484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886" lvl="4" indent="-317484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062" lvl="5" indent="-317484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240" lvl="6" indent="-317484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418" lvl="7" indent="-317484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594" lvl="8" indent="-317484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33775" y="4230575"/>
            <a:ext cx="44991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178" lvl="0" indent="-2285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33775" y="1106125"/>
            <a:ext cx="639045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33775" y="3152225"/>
            <a:ext cx="639045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78" lvl="0" indent="-342882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54" lvl="1" indent="-317484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32" lvl="2" indent="-317484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09" lvl="3" indent="-317484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886" lvl="4" indent="-317484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062" lvl="5" indent="-317484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240" lvl="6" indent="-317484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418" lvl="7" indent="-317484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594" lvl="8" indent="-317484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70;p15">
            <a:extLst>
              <a:ext uri="{FF2B5EF4-FFF2-40B4-BE49-F238E27FC236}">
                <a16:creationId xmlns:a16="http://schemas.microsoft.com/office/drawing/2014/main" id="{2E5100E7-C6FF-4F1D-9382-E1D9678F27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l="2826" t="20575" r="2314" b="5008"/>
          <a:stretch/>
        </p:blipFill>
        <p:spPr>
          <a:xfrm>
            <a:off x="4793012" y="1026527"/>
            <a:ext cx="2033239" cy="11859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7">
            <a:extLst>
              <a:ext uri="{FF2B5EF4-FFF2-40B4-BE49-F238E27FC236}">
                <a16:creationId xmlns:a16="http://schemas.microsoft.com/office/drawing/2014/main" id="{191D0682-C266-418A-8586-BA8B1935D0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810" y="893627"/>
            <a:ext cx="434822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en-US" altLang="ja-JP" sz="1050" dirty="0">
                <a:solidFill>
                  <a:schemeClr val="tx1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kumimoji="0" lang="ja-JP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注意事項　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05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正しく検査を行うために守ってください。</a:t>
            </a:r>
            <a:endParaRPr kumimoji="0" lang="ja-JP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D0E512-63C2-4E51-847D-411F1DE58938}"/>
              </a:ext>
            </a:extLst>
          </p:cNvPr>
          <p:cNvSpPr txBox="1"/>
          <p:nvPr userDrawn="1"/>
        </p:nvSpPr>
        <p:spPr>
          <a:xfrm>
            <a:off x="429394" y="1125668"/>
            <a:ext cx="4453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採取キットは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唾液採取前、採取後 に関わらず 常温で保管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してください。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採取前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時間以内に</a:t>
            </a:r>
            <a:r>
              <a:rPr kumimoji="0" lang="ja-JP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水以外の飲食、喫煙、歯磨き、マウスウォッシュなどは、絶対に行わないでください。</a:t>
            </a:r>
            <a:r>
              <a:rPr kumimoji="0" lang="ja-JP" altLang="en-US" sz="1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水の摂取は制限ありません。）</a:t>
            </a:r>
            <a:endParaRPr kumimoji="0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採取キットの</a:t>
            </a:r>
            <a:r>
              <a:rPr kumimoji="0" lang="ja-JP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漏斗部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は</a:t>
            </a:r>
            <a:r>
              <a:rPr kumimoji="0" lang="ja-JP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使用前に絶対に回さないでください。</a:t>
            </a:r>
            <a:endParaRPr kumimoji="0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0" lang="ja-JP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チューブの</a:t>
            </a:r>
            <a:r>
              <a:rPr kumimoji="0" lang="ja-JP" altLang="en-US" sz="10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黒い線を超える量の唾液を入れて</a:t>
            </a:r>
            <a:r>
              <a:rPr kumimoji="0" lang="ja-JP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ください。</a:t>
            </a:r>
            <a:endParaRPr kumimoji="0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7688BDE-C6FF-480B-A71F-C6324B7D23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961" y="27958"/>
            <a:ext cx="20787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唾液の採取方法と注意事項</a:t>
            </a:r>
            <a:endParaRPr kumimoji="0" lang="ja-JP" altLang="en-US" sz="5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D4236A-09D2-4891-B7F4-7C1D4C8DAD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961" y="434114"/>
            <a:ext cx="32321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　</a:t>
            </a:r>
            <a:endParaRPr lang="en-US" altLang="ja-JP" dirty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8BF4B8-B818-4218-8576-1BE667FFE872}"/>
              </a:ext>
            </a:extLst>
          </p:cNvPr>
          <p:cNvSpPr/>
          <p:nvPr userDrawn="1"/>
        </p:nvSpPr>
        <p:spPr>
          <a:xfrm>
            <a:off x="71781" y="273167"/>
            <a:ext cx="6698396" cy="6088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47C555D-AC09-4776-AF29-3B7A7CD99A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54136" y="2104161"/>
            <a:ext cx="82589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0" i="0" u="none" strike="noStrike" cap="none" normalizeH="0" baseline="0" dirty="0">
                <a:ln>
                  <a:noFill/>
                </a:ln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採取キット</a:t>
            </a:r>
            <a:endParaRPr kumimoji="0" lang="ja-JP" altLang="en-US" sz="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B3D8952B-2AE3-4BAE-9B28-0D0EB4DB73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810" y="2042743"/>
            <a:ext cx="434822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2】</a:t>
            </a:r>
            <a:r>
              <a:rPr kumimoji="0" lang="ja-JP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唾液の採取方法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91FF60-55B3-497E-8A2C-E070AC05FE87}"/>
              </a:ext>
            </a:extLst>
          </p:cNvPr>
          <p:cNvSpPr txBox="1"/>
          <p:nvPr userDrawn="1"/>
        </p:nvSpPr>
        <p:spPr>
          <a:xfrm>
            <a:off x="3022210" y="8093"/>
            <a:ext cx="383579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1"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新宿区 障害福祉サービス事業所・介護サービス事業所の職員に対する新型コロナウイルス</a:t>
            </a:r>
            <a:r>
              <a:rPr kumimoji="1"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PCR</a:t>
            </a:r>
            <a:r>
              <a:rPr kumimoji="1"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検査</a:t>
            </a:r>
            <a:br>
              <a:rPr kumimoji="1"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</a:br>
            <a:r>
              <a:rPr kumimoji="1"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作成日：</a:t>
            </a:r>
            <a:r>
              <a:rPr kumimoji="1"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2021</a:t>
            </a:r>
            <a:r>
              <a:rPr kumimoji="1"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24</a:t>
            </a:r>
            <a:r>
              <a:rPr kumimoji="1"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Meiryo UI" panose="020B0604030504040204" pitchFamily="50" charset="-128"/>
              </a:rPr>
              <a:t>日</a:t>
            </a:r>
            <a:endParaRPr lang="ja-JP" altLang="en-US" sz="5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AC29FF7-6172-41A7-B5DB-7C193FBB74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94469" y="451611"/>
            <a:ext cx="17698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に唾液を採取し、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08A9D073-CA6C-4646-9B9F-40F8B818C2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65355" y="332147"/>
            <a:ext cx="32321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</a:pP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　　　　　までに　　　　　</a:t>
            </a:r>
            <a:r>
              <a:rPr lang="ja-JP" altLang="en-US" u="sng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en-US" altLang="ja-JP" u="sng" dirty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buClrTx/>
            </a:pPr>
            <a:r>
              <a:rPr lang="ja-JP" altLang="en-US" sz="700" u="sng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回収場所：</a:t>
            </a:r>
            <a:r>
              <a:rPr lang="ja-JP" altLang="en-US" u="sng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  　　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まで提出ください。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Google Shape;26;p6">
            <a:extLst>
              <a:ext uri="{FF2B5EF4-FFF2-40B4-BE49-F238E27FC236}">
                <a16:creationId xmlns:a16="http://schemas.microsoft.com/office/drawing/2014/main" id="{FF30A9B5-734D-41CE-B65C-A5CF6678AC8B}"/>
              </a:ext>
            </a:extLst>
          </p:cNvPr>
          <p:cNvSpPr txBox="1">
            <a:spLocks/>
          </p:cNvSpPr>
          <p:nvPr userDrawn="1"/>
        </p:nvSpPr>
        <p:spPr>
          <a:xfrm>
            <a:off x="3675132" y="494767"/>
            <a:ext cx="2041842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graphicFrame>
        <p:nvGraphicFramePr>
          <p:cNvPr id="2" name="表 14">
            <a:extLst>
              <a:ext uri="{FF2B5EF4-FFF2-40B4-BE49-F238E27FC236}">
                <a16:creationId xmlns:a16="http://schemas.microsoft.com/office/drawing/2014/main" id="{728823DE-CEA3-4723-B892-59A4B240258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37576297"/>
              </p:ext>
            </p:extLst>
          </p:nvPr>
        </p:nvGraphicFramePr>
        <p:xfrm>
          <a:off x="85107" y="2336631"/>
          <a:ext cx="6711408" cy="2713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852">
                  <a:extLst>
                    <a:ext uri="{9D8B030D-6E8A-4147-A177-3AD203B41FA5}">
                      <a16:colId xmlns:a16="http://schemas.microsoft.com/office/drawing/2014/main" val="843661633"/>
                    </a:ext>
                  </a:extLst>
                </a:gridCol>
                <a:gridCol w="1648269">
                  <a:extLst>
                    <a:ext uri="{9D8B030D-6E8A-4147-A177-3AD203B41FA5}">
                      <a16:colId xmlns:a16="http://schemas.microsoft.com/office/drawing/2014/main" val="1395569474"/>
                    </a:ext>
                  </a:extLst>
                </a:gridCol>
                <a:gridCol w="1707435">
                  <a:extLst>
                    <a:ext uri="{9D8B030D-6E8A-4147-A177-3AD203B41FA5}">
                      <a16:colId xmlns:a16="http://schemas.microsoft.com/office/drawing/2014/main" val="2037724017"/>
                    </a:ext>
                  </a:extLst>
                </a:gridCol>
                <a:gridCol w="1677852">
                  <a:extLst>
                    <a:ext uri="{9D8B030D-6E8A-4147-A177-3AD203B41FA5}">
                      <a16:colId xmlns:a16="http://schemas.microsoft.com/office/drawing/2014/main" val="1483574205"/>
                    </a:ext>
                  </a:extLst>
                </a:gridCol>
              </a:tblGrid>
              <a:tr h="13568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477702"/>
                  </a:ext>
                </a:extLst>
              </a:tr>
              <a:tr h="13568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350384"/>
                  </a:ext>
                </a:extLst>
              </a:tr>
            </a:tbl>
          </a:graphicData>
        </a:graphic>
      </p:graphicFrame>
      <p:pic>
        <p:nvPicPr>
          <p:cNvPr id="17" name="図 16">
            <a:extLst>
              <a:ext uri="{FF2B5EF4-FFF2-40B4-BE49-F238E27FC236}">
                <a16:creationId xmlns:a16="http://schemas.microsoft.com/office/drawing/2014/main" id="{C92519C0-2D90-4802-B591-64F977628082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9" y="2728530"/>
            <a:ext cx="392286" cy="92695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E4D64C7-1B98-4807-B39E-0C6B302500F9}"/>
              </a:ext>
            </a:extLst>
          </p:cNvPr>
          <p:cNvSpPr txBox="1"/>
          <p:nvPr userDrawn="1"/>
        </p:nvSpPr>
        <p:spPr>
          <a:xfrm>
            <a:off x="140076" y="2324881"/>
            <a:ext cx="13763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ja-JP" sz="800" kern="0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❶ </a:t>
            </a:r>
            <a:r>
              <a:rPr lang="en-US" altLang="ja-JP" sz="800" kern="0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 </a:t>
            </a:r>
            <a:r>
              <a:rPr lang="ja-JP" altLang="en-US" sz="800" kern="0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　</a:t>
            </a:r>
            <a:r>
              <a:rPr lang="ja-JP" altLang="ja-JP" sz="800" b="1" kern="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チューブの下についている</a:t>
            </a:r>
            <a:endParaRPr lang="en-US" altLang="ja-JP" sz="800" b="1" kern="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ja-JP" sz="800" b="1" kern="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ja-JP" sz="800" b="1" kern="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キャップを取り外します。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sz="600" dirty="0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DBB0ECB-AB5F-464B-BB3B-54C8C8A9184F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057" y="2728530"/>
            <a:ext cx="1012514" cy="92695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72B7A6A-28C1-486C-B1EA-4FE9D9D19411}"/>
              </a:ext>
            </a:extLst>
          </p:cNvPr>
          <p:cNvSpPr txBox="1"/>
          <p:nvPr userDrawn="1"/>
        </p:nvSpPr>
        <p:spPr>
          <a:xfrm>
            <a:off x="1816368" y="2324881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ja-JP" sz="800" kern="0" spc="-125" dirty="0">
                <a:solidFill>
                  <a:srgbClr val="001F5F"/>
                </a:solidFill>
                <a:effectLst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 </a:t>
            </a:r>
            <a:r>
              <a:rPr lang="ja-JP" altLang="ja-JP" sz="800" kern="0" spc="-12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❷ </a:t>
            </a:r>
            <a:r>
              <a:rPr lang="en-US" altLang="ja-JP" sz="800" kern="0" spc="-12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 </a:t>
            </a:r>
            <a:r>
              <a:rPr lang="ja-JP" altLang="en-US" sz="800" kern="0" spc="-12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　</a:t>
            </a:r>
            <a:r>
              <a:rPr lang="ja-JP" altLang="en-US" sz="800" b="1" i="0" u="none" strike="noStrike" kern="0" cap="non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黒い線を十分に超えるまで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en-US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      唾液を入れます。</a:t>
            </a:r>
            <a:endParaRPr lang="ja-JP" altLang="ja-JP" sz="800" b="1" i="0" u="none" strike="noStrike" kern="0" cap="none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B53815-D419-46A4-BBE2-7113190AE115}"/>
              </a:ext>
            </a:extLst>
          </p:cNvPr>
          <p:cNvSpPr txBox="1"/>
          <p:nvPr userDrawn="1"/>
        </p:nvSpPr>
        <p:spPr>
          <a:xfrm>
            <a:off x="3710433" y="2324881"/>
            <a:ext cx="1372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ja-JP" sz="800" kern="0" spc="-270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❸ </a:t>
            </a:r>
            <a:r>
              <a:rPr lang="ja-JP" altLang="en-US" sz="800" kern="0" spc="-270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　　</a:t>
            </a:r>
            <a:r>
              <a:rPr lang="ja-JP" altLang="ja-JP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チューブの底を軽く叩いて</a:t>
            </a:r>
            <a:endParaRPr lang="en-US" altLang="ja-JP" sz="800" b="1" i="0" u="none" strike="noStrike" kern="0" cap="none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Meiryo UI" panose="020B0604030504040204" pitchFamily="50" charset="-128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ja-JP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     </a:t>
            </a:r>
            <a:r>
              <a:rPr lang="ja-JP" altLang="ja-JP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唾液をそこに落とします。</a:t>
            </a:r>
            <a:endParaRPr lang="ja-JP" altLang="ja-JP" sz="800" b="1" i="0" u="none" strike="noStrike" kern="0" cap="none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5F2BA0-07DD-4FE4-A456-5116DEC228B1}"/>
              </a:ext>
            </a:extLst>
          </p:cNvPr>
          <p:cNvSpPr txBox="1"/>
          <p:nvPr userDrawn="1"/>
        </p:nvSpPr>
        <p:spPr>
          <a:xfrm>
            <a:off x="5358912" y="2324881"/>
            <a:ext cx="1353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SzTx/>
              <a:buNone/>
              <a:tabLst/>
              <a:defRPr sz="800" kern="0" spc="-155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ja-JP" dirty="0"/>
              <a:t> ❹ </a:t>
            </a:r>
            <a:r>
              <a:rPr lang="ja-JP" altLang="en-US" dirty="0"/>
              <a:t>　</a:t>
            </a:r>
            <a:r>
              <a:rPr lang="ja-JP" altLang="ja-JP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ろうと部分を回して取り外し</a:t>
            </a:r>
            <a:endParaRPr lang="en-US" altLang="ja-JP" sz="800" b="1" i="0" u="none" strike="noStrike" kern="0" cap="none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sym typeface="Arial"/>
            </a:endParaRPr>
          </a:p>
          <a:p>
            <a:pPr lvl="0"/>
            <a:r>
              <a:rPr lang="en-US" altLang="ja-JP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                        </a:t>
            </a:r>
            <a:r>
              <a:rPr lang="ja-JP" altLang="ja-JP" sz="800" b="1" i="0" u="none" strike="noStrike" kern="0" cap="none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保存液をチューブ内に入れます。</a:t>
            </a:r>
          </a:p>
          <a:p>
            <a:pPr lvl="0"/>
            <a:endParaRPr lang="ja-JP" altLang="ja-JP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9771468-689E-4830-BF8C-57F3DDDD9FEA}"/>
              </a:ext>
            </a:extLst>
          </p:cNvPr>
          <p:cNvSpPr txBox="1"/>
          <p:nvPr userDrawn="1"/>
        </p:nvSpPr>
        <p:spPr>
          <a:xfrm>
            <a:off x="3699746" y="3753157"/>
            <a:ext cx="1235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ja-JP" sz="800" b="0" i="0" u="none" strike="noStrike" kern="0" cap="none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ＭＳ 明朝" panose="02020609040205080304" pitchFamily="17" charset="-128"/>
                <a:sym typeface="Arial"/>
              </a:rPr>
              <a:t>➐ </a:t>
            </a:r>
            <a:r>
              <a:rPr lang="ja-JP" altLang="en-US" sz="800" b="0" i="0" u="none" strike="noStrike" kern="0" cap="none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ＭＳ 明朝" panose="02020609040205080304" pitchFamily="17" charset="-128"/>
                <a:sym typeface="Arial"/>
              </a:rPr>
              <a:t>　</a:t>
            </a:r>
            <a:r>
              <a:rPr lang="en-US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QR</a:t>
            </a:r>
            <a:r>
              <a:rPr lang="ja-JP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コードのラベルを</a:t>
            </a:r>
            <a:endParaRPr lang="ja-JP" altLang="ja-JP" sz="800" b="1" i="0" u="none" strike="noStrike" kern="0" cap="none" spc="-155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　</a:t>
            </a:r>
            <a:r>
              <a:rPr lang="ja-JP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チューブに貼り付けます</a:t>
            </a:r>
            <a:r>
              <a:rPr lang="ja-JP" altLang="ja-JP" sz="800" b="1" kern="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1F74856-9189-4297-82E8-419DC6EBA6BC}"/>
              </a:ext>
            </a:extLst>
          </p:cNvPr>
          <p:cNvSpPr txBox="1"/>
          <p:nvPr userDrawn="1"/>
        </p:nvSpPr>
        <p:spPr>
          <a:xfrm>
            <a:off x="1977092" y="3753157"/>
            <a:ext cx="126925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</a:pPr>
            <a:r>
              <a:rPr lang="ja-JP" altLang="ja-JP" sz="900" kern="0" spc="-24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❻ </a:t>
            </a:r>
            <a:r>
              <a:rPr lang="ja-JP" altLang="en-US" sz="900" kern="0" spc="-24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　</a:t>
            </a:r>
            <a:r>
              <a:rPr lang="ja-JP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チューブを</a:t>
            </a: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３０</a:t>
            </a:r>
            <a:r>
              <a:rPr lang="ja-JP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回以上転倒し</a:t>
            </a:r>
            <a:endParaRPr lang="en-US" altLang="ja-JP" sz="800" b="1" i="0" u="none" strike="noStrike" kern="0" cap="none" spc="-155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Meiryo UI" panose="020B0604030504040204" pitchFamily="50" charset="-128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</a:pP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　　   </a:t>
            </a:r>
            <a:r>
              <a:rPr lang="ja-JP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  <a:sym typeface="Arial"/>
              </a:rPr>
              <a:t>混和します。</a:t>
            </a:r>
            <a:endParaRPr lang="ja-JP" altLang="ja-JP" sz="800" b="1" i="0" u="none" strike="noStrike" kern="0" cap="none" spc="-155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75E86E1-E33E-4948-B680-2BEE200DD58E}"/>
              </a:ext>
            </a:extLst>
          </p:cNvPr>
          <p:cNvSpPr txBox="1"/>
          <p:nvPr userDrawn="1"/>
        </p:nvSpPr>
        <p:spPr>
          <a:xfrm>
            <a:off x="183075" y="3812629"/>
            <a:ext cx="1618072" cy="18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4490" indent="-365125" algn="l" eaLnBrk="0" hangingPunct="0">
              <a:lnSpc>
                <a:spcPct val="70000"/>
              </a:lnSpc>
              <a:spcBef>
                <a:spcPts val="650"/>
              </a:spcBef>
              <a:spcAft>
                <a:spcPts val="0"/>
              </a:spcAft>
            </a:pPr>
            <a:r>
              <a:rPr lang="ja-JP" altLang="ja-JP" sz="800" kern="0" spc="-16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❺ </a:t>
            </a:r>
            <a:r>
              <a:rPr lang="en-US" altLang="ja-JP" sz="800" kern="0" spc="-16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 </a:t>
            </a:r>
            <a:r>
              <a:rPr lang="ja-JP" altLang="en-US" sz="800" kern="0" spc="-16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HGP創英角ｺﾞｼｯｸUB" panose="020B0900000000000000" pitchFamily="50" charset="-128"/>
              </a:rPr>
              <a:t>　</a:t>
            </a:r>
            <a:r>
              <a:rPr lang="ja-JP" altLang="ja-JP" sz="800" b="1" kern="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キャップを回して</a:t>
            </a:r>
            <a:r>
              <a:rPr lang="ja-JP" altLang="en-US" sz="800" b="1" kern="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硬く</a:t>
            </a:r>
            <a:r>
              <a:rPr lang="ja-JP" altLang="ja-JP" sz="800" b="1" kern="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Meiryo UI" panose="020B0604030504040204" pitchFamily="50" charset="-128"/>
              </a:rPr>
              <a:t>閉めます。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CBB2BE3D-CE93-417A-9F30-F7F2CEC2B0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873" y="2728530"/>
            <a:ext cx="1101947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B4DFBE7-943B-4825-9A73-12CD854E9800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476" y="4150985"/>
            <a:ext cx="1306563" cy="71960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411D948-C31C-4773-BD82-33D2B384D96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542394" y="4179571"/>
            <a:ext cx="982649" cy="662433"/>
            <a:chOff x="0" y="0"/>
            <a:chExt cx="2606" cy="2385"/>
          </a:xfrm>
        </p:grpSpPr>
        <p:pic>
          <p:nvPicPr>
            <p:cNvPr id="31" name="Picture 13">
              <a:extLst>
                <a:ext uri="{FF2B5EF4-FFF2-40B4-BE49-F238E27FC236}">
                  <a16:creationId xmlns:a16="http://schemas.microsoft.com/office/drawing/2014/main" id="{7BF39851-3592-4256-90CE-BCCA1A2991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160" cy="1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Freeform 14">
              <a:extLst>
                <a:ext uri="{FF2B5EF4-FFF2-40B4-BE49-F238E27FC236}">
                  <a16:creationId xmlns:a16="http://schemas.microsoft.com/office/drawing/2014/main" id="{005E8EBC-04C7-45D8-8E51-2E7A4413C4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76" y="1389"/>
              <a:ext cx="1330" cy="996"/>
            </a:xfrm>
            <a:custGeom>
              <a:avLst/>
              <a:gdLst>
                <a:gd name="T0" fmla="*/ 189 w 1330"/>
                <a:gd name="T1" fmla="*/ 0 h 996"/>
                <a:gd name="T2" fmla="*/ 0 w 1330"/>
                <a:gd name="T3" fmla="*/ 0 h 996"/>
                <a:gd name="T4" fmla="*/ 0 w 1330"/>
                <a:gd name="T5" fmla="*/ 199 h 996"/>
                <a:gd name="T6" fmla="*/ 3 w 1330"/>
                <a:gd name="T7" fmla="*/ 272 h 996"/>
                <a:gd name="T8" fmla="*/ 15 w 1330"/>
                <a:gd name="T9" fmla="*/ 343 h 996"/>
                <a:gd name="T10" fmla="*/ 34 w 1330"/>
                <a:gd name="T11" fmla="*/ 411 h 996"/>
                <a:gd name="T12" fmla="*/ 59 w 1330"/>
                <a:gd name="T13" fmla="*/ 476 h 996"/>
                <a:gd name="T14" fmla="*/ 91 w 1330"/>
                <a:gd name="T15" fmla="*/ 538 h 996"/>
                <a:gd name="T16" fmla="*/ 129 w 1330"/>
                <a:gd name="T17" fmla="*/ 596 h 996"/>
                <a:gd name="T18" fmla="*/ 173 w 1330"/>
                <a:gd name="T19" fmla="*/ 649 h 996"/>
                <a:gd name="T20" fmla="*/ 221 w 1330"/>
                <a:gd name="T21" fmla="*/ 698 h 996"/>
                <a:gd name="T22" fmla="*/ 275 w 1330"/>
                <a:gd name="T23" fmla="*/ 741 h 996"/>
                <a:gd name="T24" fmla="*/ 333 w 1330"/>
                <a:gd name="T25" fmla="*/ 779 h 996"/>
                <a:gd name="T26" fmla="*/ 394 w 1330"/>
                <a:gd name="T27" fmla="*/ 811 h 996"/>
                <a:gd name="T28" fmla="*/ 459 w 1330"/>
                <a:gd name="T29" fmla="*/ 837 h 996"/>
                <a:gd name="T30" fmla="*/ 528 w 1330"/>
                <a:gd name="T31" fmla="*/ 855 h 996"/>
                <a:gd name="T32" fmla="*/ 599 w 1330"/>
                <a:gd name="T33" fmla="*/ 867 h 996"/>
                <a:gd name="T34" fmla="*/ 672 w 1330"/>
                <a:gd name="T35" fmla="*/ 871 h 996"/>
                <a:gd name="T36" fmla="*/ 831 w 1330"/>
                <a:gd name="T37" fmla="*/ 871 h 996"/>
                <a:gd name="T38" fmla="*/ 831 w 1330"/>
                <a:gd name="T39" fmla="*/ 995 h 996"/>
                <a:gd name="T40" fmla="*/ 1329 w 1330"/>
                <a:gd name="T41" fmla="*/ 776 h 996"/>
                <a:gd name="T42" fmla="*/ 831 w 1330"/>
                <a:gd name="T43" fmla="*/ 557 h 996"/>
                <a:gd name="T44" fmla="*/ 831 w 1330"/>
                <a:gd name="T45" fmla="*/ 681 h 996"/>
                <a:gd name="T46" fmla="*/ 672 w 1330"/>
                <a:gd name="T47" fmla="*/ 681 h 996"/>
                <a:gd name="T48" fmla="*/ 594 w 1330"/>
                <a:gd name="T49" fmla="*/ 675 h 996"/>
                <a:gd name="T50" fmla="*/ 519 w 1330"/>
                <a:gd name="T51" fmla="*/ 657 h 996"/>
                <a:gd name="T52" fmla="*/ 450 w 1330"/>
                <a:gd name="T53" fmla="*/ 627 h 996"/>
                <a:gd name="T54" fmla="*/ 387 w 1330"/>
                <a:gd name="T55" fmla="*/ 588 h 996"/>
                <a:gd name="T56" fmla="*/ 331 w 1330"/>
                <a:gd name="T57" fmla="*/ 540 h 996"/>
                <a:gd name="T58" fmla="*/ 282 w 1330"/>
                <a:gd name="T59" fmla="*/ 484 h 996"/>
                <a:gd name="T60" fmla="*/ 243 w 1330"/>
                <a:gd name="T61" fmla="*/ 420 h 996"/>
                <a:gd name="T62" fmla="*/ 214 w 1330"/>
                <a:gd name="T63" fmla="*/ 351 h 996"/>
                <a:gd name="T64" fmla="*/ 196 w 1330"/>
                <a:gd name="T65" fmla="*/ 277 h 996"/>
                <a:gd name="T66" fmla="*/ 189 w 1330"/>
                <a:gd name="T67" fmla="*/ 199 h 996"/>
                <a:gd name="T68" fmla="*/ 189 w 1330"/>
                <a:gd name="T69" fmla="*/ 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30" h="996">
                  <a:moveTo>
                    <a:pt x="189" y="0"/>
                  </a:moveTo>
                  <a:lnTo>
                    <a:pt x="0" y="0"/>
                  </a:lnTo>
                  <a:lnTo>
                    <a:pt x="0" y="199"/>
                  </a:lnTo>
                  <a:lnTo>
                    <a:pt x="3" y="272"/>
                  </a:lnTo>
                  <a:lnTo>
                    <a:pt x="15" y="343"/>
                  </a:lnTo>
                  <a:lnTo>
                    <a:pt x="34" y="411"/>
                  </a:lnTo>
                  <a:lnTo>
                    <a:pt x="59" y="476"/>
                  </a:lnTo>
                  <a:lnTo>
                    <a:pt x="91" y="538"/>
                  </a:lnTo>
                  <a:lnTo>
                    <a:pt x="129" y="596"/>
                  </a:lnTo>
                  <a:lnTo>
                    <a:pt x="173" y="649"/>
                  </a:lnTo>
                  <a:lnTo>
                    <a:pt x="221" y="698"/>
                  </a:lnTo>
                  <a:lnTo>
                    <a:pt x="275" y="741"/>
                  </a:lnTo>
                  <a:lnTo>
                    <a:pt x="333" y="779"/>
                  </a:lnTo>
                  <a:lnTo>
                    <a:pt x="394" y="811"/>
                  </a:lnTo>
                  <a:lnTo>
                    <a:pt x="459" y="837"/>
                  </a:lnTo>
                  <a:lnTo>
                    <a:pt x="528" y="855"/>
                  </a:lnTo>
                  <a:lnTo>
                    <a:pt x="599" y="867"/>
                  </a:lnTo>
                  <a:lnTo>
                    <a:pt x="672" y="871"/>
                  </a:lnTo>
                  <a:lnTo>
                    <a:pt x="831" y="871"/>
                  </a:lnTo>
                  <a:lnTo>
                    <a:pt x="831" y="995"/>
                  </a:lnTo>
                  <a:lnTo>
                    <a:pt x="1329" y="776"/>
                  </a:lnTo>
                  <a:lnTo>
                    <a:pt x="831" y="557"/>
                  </a:lnTo>
                  <a:lnTo>
                    <a:pt x="831" y="681"/>
                  </a:lnTo>
                  <a:lnTo>
                    <a:pt x="672" y="681"/>
                  </a:lnTo>
                  <a:lnTo>
                    <a:pt x="594" y="675"/>
                  </a:lnTo>
                  <a:lnTo>
                    <a:pt x="519" y="657"/>
                  </a:lnTo>
                  <a:lnTo>
                    <a:pt x="450" y="627"/>
                  </a:lnTo>
                  <a:lnTo>
                    <a:pt x="387" y="588"/>
                  </a:lnTo>
                  <a:lnTo>
                    <a:pt x="331" y="540"/>
                  </a:lnTo>
                  <a:lnTo>
                    <a:pt x="282" y="484"/>
                  </a:lnTo>
                  <a:lnTo>
                    <a:pt x="243" y="420"/>
                  </a:lnTo>
                  <a:lnTo>
                    <a:pt x="214" y="351"/>
                  </a:lnTo>
                  <a:lnTo>
                    <a:pt x="196" y="277"/>
                  </a:lnTo>
                  <a:lnTo>
                    <a:pt x="189" y="199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</p:grpSp>
      <p:pic>
        <p:nvPicPr>
          <p:cNvPr id="33" name="図 32">
            <a:extLst>
              <a:ext uri="{FF2B5EF4-FFF2-40B4-BE49-F238E27FC236}">
                <a16:creationId xmlns:a16="http://schemas.microsoft.com/office/drawing/2014/main" id="{F3634604-CA4D-40AF-B932-DE3A61FC9B9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68915" y="4062779"/>
            <a:ext cx="308896" cy="89601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C66189F-D4BF-4FAD-9D6D-77E92DE738A3}"/>
              </a:ext>
            </a:extLst>
          </p:cNvPr>
          <p:cNvSpPr txBox="1"/>
          <p:nvPr userDrawn="1"/>
        </p:nvSpPr>
        <p:spPr>
          <a:xfrm>
            <a:off x="3430089" y="4917834"/>
            <a:ext cx="17748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※QR</a:t>
            </a:r>
            <a:r>
              <a:rPr kumimoji="1" lang="ja-JP" altLang="en-US" sz="800" b="1" dirty="0">
                <a:solidFill>
                  <a:srgbClr val="FF0000"/>
                </a:solidFill>
              </a:rPr>
              <a:t>コードの読取りは不要です。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5F2C237-4E13-46AD-9986-7330260C4D2C}"/>
              </a:ext>
            </a:extLst>
          </p:cNvPr>
          <p:cNvCxnSpPr>
            <a:cxnSpLocks/>
          </p:cNvCxnSpPr>
          <p:nvPr userDrawn="1"/>
        </p:nvCxnSpPr>
        <p:spPr>
          <a:xfrm>
            <a:off x="60961" y="2304353"/>
            <a:ext cx="6709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C62924A7-1CFB-4268-B64E-60788C4DF54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305150" y="4067933"/>
            <a:ext cx="1111576" cy="783158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3DDF315-8B90-4856-8557-25ED85080419}"/>
              </a:ext>
            </a:extLst>
          </p:cNvPr>
          <p:cNvSpPr txBox="1"/>
          <p:nvPr userDrawn="1"/>
        </p:nvSpPr>
        <p:spPr>
          <a:xfrm>
            <a:off x="5168316" y="3743698"/>
            <a:ext cx="16775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b="0" i="0" u="none" strike="noStrike" kern="0" cap="none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ＭＳ 明朝" panose="02020609040205080304" pitchFamily="17" charset="-128"/>
                <a:sym typeface="Arial"/>
              </a:rPr>
              <a:t>➑</a:t>
            </a:r>
            <a:r>
              <a:rPr lang="ja-JP" altLang="ja-JP" sz="800" b="0" i="0" u="none" strike="noStrike" kern="0" cap="none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ＭＳ 明朝" panose="02020609040205080304" pitchFamily="17" charset="-128"/>
                <a:sym typeface="Arial"/>
              </a:rPr>
              <a:t> </a:t>
            </a:r>
            <a:r>
              <a:rPr lang="ja-JP" altLang="en-US" sz="800" b="0" i="0" u="none" strike="noStrike" kern="0" cap="none" spc="-155" dirty="0">
                <a:solidFill>
                  <a:srgbClr val="001F5F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ＭＳ 明朝" panose="02020609040205080304" pitchFamily="17" charset="-128"/>
                <a:sym typeface="Arial"/>
              </a:rPr>
              <a:t>　</a:t>
            </a: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再度、蓋が締まっていることを確認し、</a:t>
            </a:r>
            <a:endParaRPr lang="en-US" altLang="ja-JP" sz="800" b="1" i="0" u="none" strike="noStrike" kern="0" cap="none" spc="-155" dirty="0">
              <a:solidFill>
                <a:srgbClr val="000000"/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sym typeface="Arial"/>
            </a:endParaRPr>
          </a:p>
          <a:p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　　　検体立てにいれる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EB9F44A-6A67-4017-A8FB-1DD528A960B8}"/>
              </a:ext>
            </a:extLst>
          </p:cNvPr>
          <p:cNvSpPr txBox="1"/>
          <p:nvPr userDrawn="1"/>
        </p:nvSpPr>
        <p:spPr>
          <a:xfrm>
            <a:off x="5183018" y="4859412"/>
            <a:ext cx="156835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※</a:t>
            </a: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検体立ては</a:t>
            </a:r>
            <a:r>
              <a:rPr lang="en-US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20</a:t>
            </a: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個、</a:t>
            </a:r>
            <a:r>
              <a:rPr lang="en-US" altLang="ja-JP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50</a:t>
            </a:r>
            <a:r>
              <a:rPr lang="ja-JP" altLang="en-US" sz="800" b="1" i="0" u="none" strike="noStrike" kern="0" cap="none" spc="-155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sym typeface="Arial"/>
              </a:rPr>
              <a:t>個用があります。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62B8E76E-EDD1-4500-9397-D3F95E8FE31D}"/>
              </a:ext>
            </a:extLst>
          </p:cNvPr>
          <p:cNvGrpSpPr/>
          <p:nvPr userDrawn="1"/>
        </p:nvGrpSpPr>
        <p:grpSpPr>
          <a:xfrm>
            <a:off x="3633383" y="2683926"/>
            <a:ext cx="1463411" cy="911352"/>
            <a:chOff x="3633383" y="2683926"/>
            <a:chExt cx="1463411" cy="911352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26EEB35C-9D4E-4E48-A330-C912E7B34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826" y="2683926"/>
              <a:ext cx="1267968" cy="91135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B6EC46E1-B9D8-4D61-B42C-A74F12C1006C}"/>
                </a:ext>
              </a:extLst>
            </p:cNvPr>
            <p:cNvSpPr/>
            <p:nvPr userDrawn="1"/>
          </p:nvSpPr>
          <p:spPr>
            <a:xfrm>
              <a:off x="3633383" y="3078966"/>
              <a:ext cx="678076" cy="1426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EBB7F8A1-1C1F-4260-9F38-35A5F453FEE6}"/>
              </a:ext>
            </a:extLst>
          </p:cNvPr>
          <p:cNvGrpSpPr/>
          <p:nvPr userDrawn="1"/>
        </p:nvGrpSpPr>
        <p:grpSpPr>
          <a:xfrm>
            <a:off x="326364" y="3994643"/>
            <a:ext cx="1235250" cy="1032288"/>
            <a:chOff x="326364" y="3994643"/>
            <a:chExt cx="1235250" cy="1032288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947C273B-3B3A-4FD4-810A-813836AFC818}"/>
                </a:ext>
              </a:extLst>
            </p:cNvPr>
            <p:cNvPicPr/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364" y="3994643"/>
              <a:ext cx="1190592" cy="10322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878BFDB6-EF4D-4A8F-BDA4-EADBC5CE0622}"/>
                </a:ext>
              </a:extLst>
            </p:cNvPr>
            <p:cNvSpPr/>
            <p:nvPr userDrawn="1"/>
          </p:nvSpPr>
          <p:spPr>
            <a:xfrm>
              <a:off x="1221439" y="4555156"/>
              <a:ext cx="288042" cy="2880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FF71A02E-99D9-4523-877F-1F8C6A249158}"/>
                </a:ext>
              </a:extLst>
            </p:cNvPr>
            <p:cNvSpPr txBox="1"/>
            <p:nvPr userDrawn="1"/>
          </p:nvSpPr>
          <p:spPr>
            <a:xfrm>
              <a:off x="1171764" y="4590755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b="1" dirty="0">
                  <a:solidFill>
                    <a:schemeClr val="bg1"/>
                  </a:solidFill>
                </a:rPr>
                <a:t>重要</a:t>
              </a: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445025"/>
            <a:ext cx="639045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1152475"/>
            <a:ext cx="639045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54344" y="4663217"/>
            <a:ext cx="411525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14ADB5D2-E603-4837-B1EF-7BFEA8A31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1" y="434114"/>
            <a:ext cx="23943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    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))~(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   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))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B288A5E-9A31-4284-BF1C-AA308AA6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2083" y="312867"/>
            <a:ext cx="15303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</a:pP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))</a:t>
            </a:r>
            <a:r>
              <a:rPr lang="ja-JP" altLang="en-US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 　　　</a:t>
            </a:r>
            <a:r>
              <a:rPr lang="ja-JP" altLang="en-US" u="sng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en-US" altLang="ja-JP" u="sng" dirty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A7F8542-68A0-492C-AE9A-8F75C74BF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217" y="501667"/>
            <a:ext cx="9000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</a:pPr>
            <a:r>
              <a:rPr lang="ja-JP" altLang="en-US" sz="120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 　　　　　　　　</a:t>
            </a:r>
            <a:endParaRPr lang="en-US" altLang="ja-JP" sz="1200" dirty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0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0;p15">
            <a:extLst>
              <a:ext uri="{FF2B5EF4-FFF2-40B4-BE49-F238E27FC236}">
                <a16:creationId xmlns:a16="http://schemas.microsoft.com/office/drawing/2014/main" id="{6DA18D40-A8A4-4602-9E96-3622F3D5E4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2826" t="21650" r="33986" b="5009"/>
          <a:stretch/>
        </p:blipFill>
        <p:spPr>
          <a:xfrm>
            <a:off x="590843" y="464234"/>
            <a:ext cx="1322363" cy="114117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BCBBB6-2981-4138-AF8D-B18375483EB8}"/>
              </a:ext>
            </a:extLst>
          </p:cNvPr>
          <p:cNvSpPr/>
          <p:nvPr/>
        </p:nvSpPr>
        <p:spPr>
          <a:xfrm>
            <a:off x="1568549" y="660961"/>
            <a:ext cx="436098" cy="34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A112B8-28BD-4923-94FD-046F9AF4AC45}"/>
              </a:ext>
            </a:extLst>
          </p:cNvPr>
          <p:cNvSpPr/>
          <p:nvPr/>
        </p:nvSpPr>
        <p:spPr>
          <a:xfrm>
            <a:off x="1477108" y="1209601"/>
            <a:ext cx="436098" cy="34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FE63861F-AF3D-4743-9048-5C1B9158175B}"/>
              </a:ext>
            </a:extLst>
          </p:cNvPr>
          <p:cNvSpPr/>
          <p:nvPr/>
        </p:nvSpPr>
        <p:spPr>
          <a:xfrm>
            <a:off x="1477109" y="803283"/>
            <a:ext cx="1647754" cy="293392"/>
          </a:xfrm>
          <a:prstGeom prst="wedgeRectCallout">
            <a:avLst>
              <a:gd name="adj1" fmla="val -59251"/>
              <a:gd name="adj2" fmla="val 5488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rgbClr val="FF0000"/>
                </a:solidFill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唾液は黒い線を十分に</a:t>
            </a:r>
            <a:endParaRPr kumimoji="1" lang="en-US" altLang="ja-JP" sz="900" dirty="0">
              <a:solidFill>
                <a:srgbClr val="FF0000"/>
              </a:solidFill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超えるまで入れてください。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BBFDC0-4A26-43D5-9129-A40A6619CF77}"/>
              </a:ext>
            </a:extLst>
          </p:cNvPr>
          <p:cNvSpPr txBox="1"/>
          <p:nvPr/>
        </p:nvSpPr>
        <p:spPr>
          <a:xfrm>
            <a:off x="1412815" y="1210501"/>
            <a:ext cx="2016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※</a:t>
            </a:r>
            <a:r>
              <a:rPr kumimoji="1" lang="ja-JP" altLang="en-US" sz="900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内筒に保存液が入っています。</a:t>
            </a:r>
            <a:endParaRPr kumimoji="1" lang="en-US" altLang="ja-JP" sz="900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r>
              <a:rPr kumimoji="1" lang="ja-JP" altLang="en-US" sz="900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　漏斗部を外すと、保存液と唾液が</a:t>
            </a:r>
            <a:br>
              <a:rPr kumimoji="1" lang="en-US" altLang="ja-JP" sz="900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</a:br>
            <a:r>
              <a:rPr kumimoji="1" lang="ja-JP" altLang="en-US" sz="900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　混和されます。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C992B5-CC6D-4904-900B-714DF72C4FD8}"/>
              </a:ext>
            </a:extLst>
          </p:cNvPr>
          <p:cNvSpPr txBox="1"/>
          <p:nvPr/>
        </p:nvSpPr>
        <p:spPr>
          <a:xfrm>
            <a:off x="255784" y="3313282"/>
            <a:ext cx="640073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唾液を少しずつ採取すると、唾液が泡立って、正確な量の採取がしづらくなるため、唾液を一定時間</a:t>
            </a:r>
            <a:r>
              <a:rPr lang="ja-JP" altLang="en-US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（</a:t>
            </a:r>
            <a:r>
              <a:rPr lang="en-US" altLang="ja-JP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5 </a:t>
            </a:r>
            <a:r>
              <a:rPr lang="ja-JP" altLang="en-US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分推奨）口の中に含んでから、</a:t>
            </a:r>
            <a:r>
              <a:rPr lang="ja-JP" altLang="en-US" b="0" i="0" dirty="0">
                <a:solidFill>
                  <a:srgbClr val="FF0000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容器の黒い線を</a:t>
            </a:r>
            <a:br>
              <a:rPr lang="en-US" altLang="ja-JP" b="0" i="0" dirty="0">
                <a:solidFill>
                  <a:srgbClr val="FF0000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</a:br>
            <a:r>
              <a:rPr lang="ja-JP" altLang="en-US" b="0" i="0" dirty="0">
                <a:solidFill>
                  <a:srgbClr val="FF0000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超える量を採取</a:t>
            </a:r>
            <a:r>
              <a:rPr lang="ja-JP" altLang="en-US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してください。</a:t>
            </a:r>
            <a:br>
              <a:rPr lang="ja-JP" altLang="en-US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</a:br>
            <a:r>
              <a:rPr lang="ja-JP" altLang="en-US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不足の場合、さらに</a:t>
            </a:r>
            <a:r>
              <a:rPr lang="en-US" altLang="ja-JP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5 </a:t>
            </a:r>
            <a:r>
              <a:rPr lang="ja-JP" altLang="en-US" b="0" i="0" dirty="0"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分程度、唾液を口に含んでから採取し、追加してください。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889E95-67FE-43E1-83CD-6E1F4B2C3D5A}"/>
              </a:ext>
            </a:extLst>
          </p:cNvPr>
          <p:cNvSpPr txBox="1"/>
          <p:nvPr/>
        </p:nvSpPr>
        <p:spPr>
          <a:xfrm>
            <a:off x="228634" y="2926669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solidFill>
                  <a:schemeClr val="tx1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※</a:t>
            </a:r>
            <a:r>
              <a:rPr lang="ja-JP" altLang="ja-JP" sz="900" dirty="0">
                <a:solidFill>
                  <a:schemeClr val="tx1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測定結果が「判定不可：検体不良（検体量不足等）」</a:t>
            </a:r>
            <a:r>
              <a:rPr lang="ja-JP" altLang="en-US" sz="900" dirty="0">
                <a:solidFill>
                  <a:schemeClr val="tx1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と報告されるケースが発生しております。</a:t>
            </a:r>
            <a:br>
              <a:rPr lang="en-US" altLang="ja-JP" sz="900" dirty="0">
                <a:solidFill>
                  <a:schemeClr val="tx1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</a:br>
            <a:r>
              <a:rPr lang="ja-JP" altLang="en-US" sz="900" dirty="0">
                <a:solidFill>
                  <a:schemeClr val="tx1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原因の</a:t>
            </a:r>
            <a:r>
              <a:rPr lang="ja-JP" altLang="ja-JP" sz="900" dirty="0">
                <a:solidFill>
                  <a:schemeClr val="tx1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殆どが、</a:t>
            </a:r>
            <a:r>
              <a:rPr lang="ja-JP" altLang="ja-JP" sz="900" dirty="0">
                <a:solidFill>
                  <a:srgbClr val="FF0000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唾液量</a:t>
            </a:r>
            <a:r>
              <a:rPr lang="ja-JP" altLang="en-US" sz="900" dirty="0">
                <a:solidFill>
                  <a:srgbClr val="FF0000"/>
                </a:solidFill>
                <a:effectLst/>
                <a:latin typeface="UD Digi Kyokasho NP-R" panose="02020400000000000000" pitchFamily="18" charset="-128"/>
                <a:ea typeface="UD Digi Kyokasho NP-R" panose="02020400000000000000" pitchFamily="18" charset="-128"/>
                <a:cs typeface="ＭＳ Ｐゴシック" panose="020B0600070205080204" pitchFamily="50" charset="-128"/>
              </a:rPr>
              <a:t>不足によるもののため、採取時は下記の留意事項をお守りください。</a:t>
            </a:r>
            <a:endParaRPr lang="ja-JP" altLang="ja-JP" sz="900" dirty="0">
              <a:solidFill>
                <a:srgbClr val="FF0000"/>
              </a:solidFill>
              <a:effectLst/>
              <a:latin typeface="UD Digi Kyokasho NP-R" panose="02020400000000000000" pitchFamily="18" charset="-128"/>
              <a:ea typeface="UD Digi Kyokasho NP-R" panose="02020400000000000000" pitchFamily="18" charset="-128"/>
              <a:cs typeface="ＭＳ Ｐゴシック" panose="020B060007020508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A5D3267-42BD-4D0A-B269-80AC72E104DD}"/>
              </a:ext>
            </a:extLst>
          </p:cNvPr>
          <p:cNvSpPr/>
          <p:nvPr/>
        </p:nvSpPr>
        <p:spPr>
          <a:xfrm>
            <a:off x="4377651" y="1554260"/>
            <a:ext cx="914400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362923D-2559-41EE-A6C5-C79346038606}"/>
              </a:ext>
            </a:extLst>
          </p:cNvPr>
          <p:cNvGrpSpPr/>
          <p:nvPr/>
        </p:nvGrpSpPr>
        <p:grpSpPr>
          <a:xfrm>
            <a:off x="287930" y="2540056"/>
            <a:ext cx="2016186" cy="369332"/>
            <a:chOff x="4406708" y="752138"/>
            <a:chExt cx="1869899" cy="369332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03F189A0-DF56-45EB-A002-190266A87E86}"/>
                </a:ext>
              </a:extLst>
            </p:cNvPr>
            <p:cNvGrpSpPr/>
            <p:nvPr/>
          </p:nvGrpSpPr>
          <p:grpSpPr>
            <a:xfrm>
              <a:off x="4436334" y="785819"/>
              <a:ext cx="337777" cy="307777"/>
              <a:chOff x="728289" y="2566988"/>
              <a:chExt cx="337777" cy="307777"/>
            </a:xfrm>
          </p:grpSpPr>
          <p:sp>
            <p:nvSpPr>
              <p:cNvPr id="5" name="二等辺三角形 4">
                <a:extLst>
                  <a:ext uri="{FF2B5EF4-FFF2-40B4-BE49-F238E27FC236}">
                    <a16:creationId xmlns:a16="http://schemas.microsoft.com/office/drawing/2014/main" id="{0E58885A-0025-41BB-B39F-64810183D5CF}"/>
                  </a:ext>
                </a:extLst>
              </p:cNvPr>
              <p:cNvSpPr/>
              <p:nvPr/>
            </p:nvSpPr>
            <p:spPr>
              <a:xfrm>
                <a:off x="745158" y="2571750"/>
                <a:ext cx="296462" cy="255570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30D4D0D-DED0-4112-90E5-B2B7E7DD1553}"/>
                  </a:ext>
                </a:extLst>
              </p:cNvPr>
              <p:cNvSpPr txBox="1"/>
              <p:nvPr/>
            </p:nvSpPr>
            <p:spPr>
              <a:xfrm>
                <a:off x="728289" y="2566988"/>
                <a:ext cx="33777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  <a:latin typeface="+mj-ea"/>
                    <a:ea typeface="+mj-ea"/>
                  </a:rPr>
                  <a:t>！</a:t>
                </a:r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54BC684C-DA1B-4BDE-A88E-2B189805DFC5}"/>
                </a:ext>
              </a:extLst>
            </p:cNvPr>
            <p:cNvSpPr/>
            <p:nvPr/>
          </p:nvSpPr>
          <p:spPr>
            <a:xfrm>
              <a:off x="4406708" y="752138"/>
              <a:ext cx="1869899" cy="36933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rgbClr val="FF0000"/>
                  </a:solidFill>
                  <a:latin typeface="UD Digi Kyokasho NP-R" panose="02020400000000000000" pitchFamily="18" charset="-128"/>
                  <a:ea typeface="UD Digi Kyokasho NP-R" panose="02020400000000000000" pitchFamily="18" charset="-128"/>
                </a:rPr>
                <a:t>　採取時の留意事項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558537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58EDA0E6B47624495F9464D15878A02" ma:contentTypeVersion="13" ma:contentTypeDescription="新しいドキュメントを作成します。" ma:contentTypeScope="" ma:versionID="7eabb6cfc58041f5eb66a228ad84eaac">
  <xsd:schema xmlns:xsd="http://www.w3.org/2001/XMLSchema" xmlns:xs="http://www.w3.org/2001/XMLSchema" xmlns:p="http://schemas.microsoft.com/office/2006/metadata/properties" xmlns:ns2="e0a662ad-d344-456a-aa39-e3838c12f20e" xmlns:ns3="cd12be20-ff96-4894-a9b0-a2577bb0efa0" targetNamespace="http://schemas.microsoft.com/office/2006/metadata/properties" ma:root="true" ma:fieldsID="a332c3e0706d8b28258e34a70a953051" ns2:_="" ns3:_="">
    <xsd:import namespace="e0a662ad-d344-456a-aa39-e3838c12f20e"/>
    <xsd:import namespace="cd12be20-ff96-4894-a9b0-a2577bb0e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662ad-d344-456a-aa39-e3838c12f2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12be20-ff96-4894-a9b0-a2577bb0e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98D0B7-9B7A-4BBC-8231-E3FE5E4DD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BF0D3C-CED2-43E9-BD35-8AF22640ED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F3EC06-68D1-410E-842D-A78494D63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a662ad-d344-456a-aa39-e3838c12f20e"/>
    <ds:schemaRef ds:uri="cd12be20-ff96-4894-a9b0-a2577bb0ef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190</Words>
  <Application>Microsoft Office PowerPoint</Application>
  <PresentationFormat>ユーザー設定</PresentationFormat>
  <Paragraphs>11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UD Digi Kyokasho NP-R</vt:lpstr>
      <vt:lpstr>UD デジタル 教科書体 NP-R</vt:lpstr>
      <vt:lpstr>游明朝</vt:lpstr>
      <vt:lpstr>Arial</vt:lpstr>
      <vt:lpstr>Wingdings</vt:lpstr>
      <vt:lpstr>Simple Light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inc CTD</dc:creator>
  <cp:lastModifiedBy>CTD</cp:lastModifiedBy>
  <cp:revision>3</cp:revision>
  <dcterms:modified xsi:type="dcterms:W3CDTF">2021-06-24T04:54:41Z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0x010100158EDA0E6B47624495F9464D15878A02</vt:lpwstr>
  </property>
</Properties>
</file>